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6604-C4BD-423C-9FD2-3A6BBF5E992D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3B33-D663-43DC-8B41-45EA7427C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vesicles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162050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Gas vesicles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2250" y="273050"/>
            <a:ext cx="5111750" cy="585311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Gas vesicles are aggregates of enormous number of small, hollow, cylindrical structures called Gas vesicles. </a:t>
            </a:r>
          </a:p>
          <a:p>
            <a:pPr algn="just"/>
            <a:r>
              <a:rPr lang="en-US" sz="2400" dirty="0" smtClean="0"/>
              <a:t>Gas vesicles walls do not contain lipid and are entirely composed of a single small protein.</a:t>
            </a:r>
          </a:p>
          <a:p>
            <a:pPr algn="just"/>
            <a:r>
              <a:rPr lang="en-US" sz="2400" dirty="0" smtClean="0"/>
              <a:t>These protein assemble to form a rigid enclosed cylinder that is hollow and impermeable to water but freely permeable to atmospheric gases. </a:t>
            </a:r>
          </a:p>
          <a:p>
            <a:pPr algn="just"/>
            <a:r>
              <a:rPr lang="en-US" sz="2400" dirty="0" smtClean="0"/>
              <a:t>Bacteria with gas vesicles can regulate their buoyancy to float at depth necessary for proper light intensity, oxygen concentration and nutrient level. 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542" t="29242" r="73435" b="42708"/>
          <a:stretch>
            <a:fillRect/>
          </a:stretch>
        </p:blipFill>
        <p:spPr bwMode="auto">
          <a:xfrm>
            <a:off x="0" y="838200"/>
            <a:ext cx="3962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Gas vesicles</vt:lpstr>
      <vt:lpstr>Gas vesicles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vesicles</dc:title>
  <dc:creator>acer</dc:creator>
  <cp:lastModifiedBy>acer</cp:lastModifiedBy>
  <cp:revision>3</cp:revision>
  <dcterms:created xsi:type="dcterms:W3CDTF">2022-01-22T00:06:13Z</dcterms:created>
  <dcterms:modified xsi:type="dcterms:W3CDTF">2022-02-16T11:48:53Z</dcterms:modified>
</cp:coreProperties>
</file>